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613" y="2514600"/>
            <a:ext cx="9882000" cy="2262781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Talk 38 Vietnam War part three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97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Tet Offensive Military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97" y="623507"/>
            <a:ext cx="11755465" cy="557726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 national rising…South Vietnamese army fights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Offensive fails….US / South Vietnamese counterattack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100,000 North Vietnamese/ Vietcong casualties (50,000 deaths)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Vietcong destroyed as military force: 50% plus of available fighters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North Vietnamese consider TET major defeat…return to guerrilla war</a:t>
            </a:r>
          </a:p>
          <a:p>
            <a:pPr lvl="1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military claim victory: 12,000 US killed and wounded, 25,000 Vietnamese army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Widespread devastation/ horror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16,000 civilians killed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Mass execution of 3,500 Hue Civil Servants by VC 3,500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7226" y="6282035"/>
            <a:ext cx="800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Army…….”not winning war”…..increased brutalization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352" y="36576"/>
            <a:ext cx="11329416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TET  and the news…..every night</a:t>
            </a:r>
            <a:br>
              <a:rPr lang="en-GB" dirty="0" smtClean="0"/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…and we were told that we were winning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9" y="1152144"/>
            <a:ext cx="12076671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537" y="27629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Political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7" y="1029731"/>
            <a:ext cx="11829535" cy="4786184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public lose belief in government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Public support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collapses from 50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% to less than 30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%...promise of victory ..lies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Anti War demonstrations increase across country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Media portray war as “unwinnable”…compounded by Race Riots across USA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LBJ Strategy Change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Removes/ “promotes” McNamara (to World Bank) Westmoreland (Chief of Staff)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Invites North Vietnamese, Vietcong to Peace Conference Paris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Announces decision to withdraw from 1964 Presidential election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02942" y="5783301"/>
            <a:ext cx="8332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Vietnam becomes focus of US Presidential election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….and future of Vietnam War dependent on result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07" y="98127"/>
            <a:ext cx="8911687" cy="1280890"/>
          </a:xfrm>
        </p:spPr>
        <p:txBody>
          <a:bodyPr/>
          <a:lstStyle/>
          <a:p>
            <a:r>
              <a:rPr lang="en-GB" dirty="0" smtClean="0"/>
              <a:t>Elections and Negotiations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704088"/>
            <a:ext cx="11293611" cy="624292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elections “all about the war” (for review next talk)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Democrats split Anti War vs Wind down War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factions…violent 1968 Convention</a:t>
            </a:r>
          </a:p>
          <a:p>
            <a:pPr lvl="2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LBJ preferred Hubert Humphrey (after Bobby Kennedy assassination)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choose Richard Nixon “Secret Plan to End the War”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Paris negotiations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Start May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1968…table shape negotiation till October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problem of the South…North rejects each other’s  presence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Break through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…all agree to start talks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Nixon sabotages Peace Talks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Humphrey support increases 10% as Peace talks start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Nixon intervention…advises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Thieu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attend, wait for him to win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Talks collapse….Nixon support recovers….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28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163" y="154553"/>
            <a:ext cx="8911687" cy="1280890"/>
          </a:xfrm>
        </p:spPr>
        <p:txBody>
          <a:bodyPr/>
          <a:lstStyle/>
          <a:p>
            <a:r>
              <a:rPr lang="en-GB" dirty="0" smtClean="0"/>
              <a:t>Nixon wins narrow election</a:t>
            </a:r>
            <a:br>
              <a:rPr lang="en-GB" dirty="0" smtClean="0"/>
            </a:br>
            <a:r>
              <a:rPr lang="en-GB" dirty="0" smtClean="0"/>
              <a:t>…”secret plan to be revealed”</a:t>
            </a:r>
            <a:endParaRPr lang="en-GB" dirty="0"/>
          </a:p>
        </p:txBody>
      </p:sp>
      <p:pic>
        <p:nvPicPr>
          <p:cNvPr id="4098" name="Picture 2" descr="Tricky Dic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7" y="1392195"/>
            <a:ext cx="11986053" cy="54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17" y="392566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TET 1968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7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568" y="131151"/>
            <a:ext cx="8911687" cy="1280890"/>
          </a:xfrm>
        </p:spPr>
        <p:txBody>
          <a:bodyPr/>
          <a:lstStyle/>
          <a:p>
            <a:r>
              <a:rPr lang="en-GB" dirty="0" smtClean="0"/>
              <a:t>Tet Offensive: January/ February 1968</a:t>
            </a:r>
            <a:endParaRPr lang="en-GB" dirty="0"/>
          </a:p>
        </p:txBody>
      </p:sp>
      <p:pic>
        <p:nvPicPr>
          <p:cNvPr id="1026" name="Picture 2" descr="https://upload.wikimedia.org/wikipedia/commons/9/96/Tet_Offensiv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1267885"/>
            <a:ext cx="7227574" cy="55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1284" y="1255057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 Vietnamese: 200,000 reinforcements …total army 400,000, </a:t>
            </a:r>
          </a:p>
        </p:txBody>
      </p:sp>
      <p:sp>
        <p:nvSpPr>
          <p:cNvPr id="6" name="Oval 5"/>
          <p:cNvSpPr/>
          <p:nvPr/>
        </p:nvSpPr>
        <p:spPr>
          <a:xfrm>
            <a:off x="3642063" y="1424198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730518" y="2123977"/>
            <a:ext cx="39292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Attack US base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Sanh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…6,000 US/ Viet surrounded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…50,000 North Viet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 massive response…250,000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…fear of “Dien Phen Phu” repeat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3471" y="3763525"/>
            <a:ext cx="4469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VC &amp; NV mass attack across country”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….seize cities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….target/ execute civil authorities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(3,000 mass killings city of Hue)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7836" y="6144552"/>
            <a:ext cx="3020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Symbolic “suicide attack”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…Saigon…US embassy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8239" y="724929"/>
            <a:ext cx="4386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Truce announced during TET holiday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73448" y="1878267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509425" y="2916070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81339" y="3268979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531428" y="5103710"/>
            <a:ext cx="534075" cy="3398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825946" y="5148649"/>
            <a:ext cx="4383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Westmoreland….assumes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Sanh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Still target…communist not enough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Power..believes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“body count”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7248" y="85039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VC Attacks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8304" y="2642616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Khe</a:t>
            </a:r>
            <a:r>
              <a:rPr lang="en-GB" dirty="0" smtClean="0"/>
              <a:t> </a:t>
            </a:r>
            <a:r>
              <a:rPr lang="en-GB" dirty="0" err="1" smtClean="0"/>
              <a:t>Sanh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6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11" y="145222"/>
            <a:ext cx="10467084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Attack on US embassy (note “Long Hairs!)</a:t>
            </a:r>
            <a:br>
              <a:rPr lang="en-GB" dirty="0" smtClean="0"/>
            </a:br>
            <a:r>
              <a:rPr lang="en-GB" dirty="0" smtClean="0"/>
              <a:t>….kill guards, enter compound, all killed</a:t>
            </a:r>
            <a:br>
              <a:rPr lang="en-GB" dirty="0" smtClean="0"/>
            </a:br>
            <a:r>
              <a:rPr lang="en-GB" dirty="0" smtClean="0"/>
              <a:t>….attack televised on US nightly news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1" y="1804086"/>
            <a:ext cx="12022067" cy="49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649" y="81943"/>
            <a:ext cx="8911687" cy="5977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Viet Cong “human wave” attack</a:t>
            </a:r>
            <a:endParaRPr lang="en-GB" dirty="0"/>
          </a:p>
        </p:txBody>
      </p:sp>
      <p:pic>
        <p:nvPicPr>
          <p:cNvPr id="7170" name="Picture 2" descr="Tet offensive, national front for the liberation of south vietnam, viet cong soldiers charging the enemy in south vietnam, 196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8" y="817296"/>
            <a:ext cx="12111008" cy="60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256" y="146680"/>
            <a:ext cx="8911687" cy="1280890"/>
          </a:xfrm>
        </p:spPr>
        <p:txBody>
          <a:bodyPr/>
          <a:lstStyle/>
          <a:p>
            <a:r>
              <a:rPr lang="en-GB" dirty="0" smtClean="0"/>
              <a:t>Intense street fighting…high casualties</a:t>
            </a:r>
            <a:endParaRPr lang="en-GB" dirty="0"/>
          </a:p>
        </p:txBody>
      </p:sp>
      <p:pic>
        <p:nvPicPr>
          <p:cNvPr id="9218" name="Picture 2" descr="Bodies of US Soldiers on Personnel Ca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" y="954860"/>
            <a:ext cx="11986055" cy="59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9" y="0"/>
            <a:ext cx="12029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58" y="67873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Saigon after Tet</a:t>
            </a:r>
            <a:endParaRPr lang="en-GB" dirty="0"/>
          </a:p>
        </p:txBody>
      </p:sp>
      <p:pic>
        <p:nvPicPr>
          <p:cNvPr id="3074" name="Picture 2" descr="US Troops Among The Ruins of Saigon, Vietnam 1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" y="598811"/>
            <a:ext cx="12174574" cy="64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4141"/>
            <a:ext cx="12611399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picture that lost the war.</a:t>
            </a:r>
            <a:br>
              <a:rPr lang="en-GB" dirty="0" smtClean="0"/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……….execution of </a:t>
            </a:r>
            <a:r>
              <a:rPr lang="en-GB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Vietcong..depicted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as symbol of corruption</a:t>
            </a:r>
            <a:b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…after discovery he had killed wife and children of general Loan colleagu</a:t>
            </a: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92" y="1364514"/>
            <a:ext cx="10949162" cy="5419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578" y="5774724"/>
            <a:ext cx="106020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Epilogue: </a:t>
            </a:r>
            <a:r>
              <a:rPr lang="en-GB" dirty="0" err="1" smtClean="0"/>
              <a:t>Duan</a:t>
            </a:r>
            <a:r>
              <a:rPr lang="en-GB" dirty="0" smtClean="0"/>
              <a:t> flees to US….pursued by media rest of life…sets up restaurant to support family</a:t>
            </a:r>
          </a:p>
          <a:p>
            <a:r>
              <a:rPr lang="en-GB" dirty="0" smtClean="0"/>
              <a:t>..driven to </a:t>
            </a:r>
            <a:r>
              <a:rPr lang="en-GB" dirty="0" err="1" smtClean="0"/>
              <a:t>bankruptcy“The</a:t>
            </a:r>
            <a:r>
              <a:rPr lang="en-GB" dirty="0" smtClean="0"/>
              <a:t> general killed the </a:t>
            </a:r>
            <a:r>
              <a:rPr lang="en-GB" dirty="0" err="1" smtClean="0"/>
              <a:t>VietCong</a:t>
            </a:r>
            <a:r>
              <a:rPr lang="en-GB" dirty="0" smtClean="0"/>
              <a:t> with his gun, I killed the General with my camera ….…Eddie Evans (1985)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50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489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Talk 38 Vietnam War part three</vt:lpstr>
      <vt:lpstr>TET 1968</vt:lpstr>
      <vt:lpstr>Tet Offensive: January/ February 1968</vt:lpstr>
      <vt:lpstr>Attack on US embassy (note “Long Hairs!) ….kill guards, enter compound, all killed ….attack televised on US nightly news</vt:lpstr>
      <vt:lpstr>Viet Cong “human wave” attack</vt:lpstr>
      <vt:lpstr>Intense street fighting…high casualties</vt:lpstr>
      <vt:lpstr>PowerPoint Presentation</vt:lpstr>
      <vt:lpstr>Saigon after Tet</vt:lpstr>
      <vt:lpstr>The picture that lost the war. ……….execution of Vietcong..depicted as symbol of corruption …after discovery he had killed wife and children of general Loan colleague</vt:lpstr>
      <vt:lpstr>Tet Offensive Military Impact</vt:lpstr>
      <vt:lpstr>TET  and the news…..every night …and we were told that we were winning</vt:lpstr>
      <vt:lpstr>Political Impact</vt:lpstr>
      <vt:lpstr>Elections and Negotiations</vt:lpstr>
      <vt:lpstr>Nixon wins narrow election …”secret plan to be revealed”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38 Vietnam War part three</dc:title>
  <dc:creator>Stephen</dc:creator>
  <cp:lastModifiedBy>Stephen</cp:lastModifiedBy>
  <cp:revision>2</cp:revision>
  <dcterms:created xsi:type="dcterms:W3CDTF">2025-06-03T13:09:40Z</dcterms:created>
  <dcterms:modified xsi:type="dcterms:W3CDTF">2025-06-03T13:19:49Z</dcterms:modified>
</cp:coreProperties>
</file>